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6" r:id="rId9"/>
    <p:sldId id="264" r:id="rId10"/>
    <p:sldId id="265" r:id="rId11"/>
  </p:sldIdLst>
  <p:sldSz cx="9144000" cy="5143500" type="screen16x9"/>
  <p:notesSz cx="6858000" cy="9144000"/>
  <p:embeddedFontLst>
    <p:embeddedFont>
      <p:font typeface="Roboto" panose="020B0604020202020204" charset="0"/>
      <p:regular r:id="rId13"/>
      <p:bold r:id="rId14"/>
      <p:italic r:id="rId15"/>
      <p:boldItalic r:id="rId16"/>
    </p:embeddedFont>
    <p:embeddedFont>
      <p:font typeface="Roboto Slab" panose="020B0604020202020204" charset="0"/>
      <p:regular r:id="rId17"/>
      <p:bold r:id="rId18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03F6256-409A-4B8B-BA56-1E897849BB3B}">
  <a:tblStyle styleId="{B03F6256-409A-4B8B-BA56-1E897849BB3B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72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1524800" y="67260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0" name="Shape 10"/>
          <p:cNvSpPr/>
          <p:nvPr/>
        </p:nvSpPr>
        <p:spPr>
          <a:xfrm rot="10800000">
            <a:off x="6537562" y="33429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/>
            <a:headEnd type="none" w="med" len="med"/>
            <a:tailEnd type="none" w="med" len="med"/>
          </a:ln>
        </p:spPr>
      </p:sp>
      <p:cxnSp>
        <p:nvCxnSpPr>
          <p:cNvPr id="11" name="Shape 11"/>
          <p:cNvCxnSpPr/>
          <p:nvPr/>
        </p:nvCxnSpPr>
        <p:spPr>
          <a:xfrm>
            <a:off x="4359601" y="281746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000"/>
            </a:lvl1pPr>
            <a:lvl2pPr algn="ctr">
              <a:spcBef>
                <a:spcPts val="0"/>
              </a:spcBef>
              <a:buSzPct val="100000"/>
              <a:defRPr sz="4000"/>
            </a:lvl2pPr>
            <a:lvl3pPr algn="ctr">
              <a:spcBef>
                <a:spcPts val="0"/>
              </a:spcBef>
              <a:buSzPct val="100000"/>
              <a:defRPr sz="4000"/>
            </a:lvl3pPr>
            <a:lvl4pPr algn="ctr">
              <a:spcBef>
                <a:spcPts val="0"/>
              </a:spcBef>
              <a:buSzPct val="100000"/>
              <a:defRPr sz="4000"/>
            </a:lvl4pPr>
            <a:lvl5pPr algn="ctr">
              <a:spcBef>
                <a:spcPts val="0"/>
              </a:spcBef>
              <a:buSzPct val="100000"/>
              <a:defRPr sz="4000"/>
            </a:lvl5pPr>
            <a:lvl6pPr algn="ctr">
              <a:spcBef>
                <a:spcPts val="0"/>
              </a:spcBef>
              <a:buSzPct val="100000"/>
              <a:defRPr sz="4000"/>
            </a:lvl6pPr>
            <a:lvl7pPr algn="ctr">
              <a:spcBef>
                <a:spcPts val="0"/>
              </a:spcBef>
              <a:buSzPct val="100000"/>
              <a:defRPr sz="4000"/>
            </a:lvl7pPr>
            <a:lvl8pPr algn="ctr">
              <a:spcBef>
                <a:spcPts val="0"/>
              </a:spcBef>
              <a:buSzPct val="100000"/>
              <a:defRPr sz="4000"/>
            </a:lvl8pPr>
            <a:lvl9pPr algn="ctr">
              <a:spcBef>
                <a:spcPts val="0"/>
              </a:spcBef>
              <a:buSzPct val="100000"/>
              <a:defRPr sz="40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150" y="5076825"/>
            <a:ext cx="9143699" cy="665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87900" y="1152450"/>
            <a:ext cx="8368200" cy="1538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4359601" y="281746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92562" y="126028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92562" y="1260283"/>
            <a:ext cx="424799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899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899" cy="30788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7999" cy="755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7999" cy="2681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75"/>
            <a:ext cx="4572000" cy="5143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3"/>
            <a:ext cx="540899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199" cy="15062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3800"/>
            </a:lvl1pPr>
            <a:lvl2pPr algn="ctr">
              <a:spcBef>
                <a:spcPts val="0"/>
              </a:spcBef>
              <a:buSzPct val="100000"/>
              <a:defRPr sz="3800"/>
            </a:lvl2pPr>
            <a:lvl3pPr algn="ctr">
              <a:spcBef>
                <a:spcPts val="0"/>
              </a:spcBef>
              <a:buSzPct val="100000"/>
              <a:defRPr sz="3800"/>
            </a:lvl3pPr>
            <a:lvl4pPr algn="ctr">
              <a:spcBef>
                <a:spcPts val="0"/>
              </a:spcBef>
              <a:buSzPct val="100000"/>
              <a:defRPr sz="3800"/>
            </a:lvl4pPr>
            <a:lvl5pPr algn="ctr">
              <a:spcBef>
                <a:spcPts val="0"/>
              </a:spcBef>
              <a:buSzPct val="100000"/>
              <a:defRPr sz="3800"/>
            </a:lvl5pPr>
            <a:lvl6pPr algn="ctr">
              <a:spcBef>
                <a:spcPts val="0"/>
              </a:spcBef>
              <a:buSzPct val="100000"/>
              <a:defRPr sz="3800"/>
            </a:lvl6pPr>
            <a:lvl7pPr algn="ctr">
              <a:spcBef>
                <a:spcPts val="0"/>
              </a:spcBef>
              <a:buSzPct val="100000"/>
              <a:defRPr sz="3800"/>
            </a:lvl7pPr>
            <a:lvl8pPr algn="ctr">
              <a:spcBef>
                <a:spcPts val="0"/>
              </a:spcBef>
              <a:buSzPct val="100000"/>
              <a:defRPr sz="3800"/>
            </a:lvl8pPr>
            <a:lvl9pPr algn="ctr">
              <a:spcBef>
                <a:spcPts val="0"/>
              </a:spcBef>
              <a:buSzPct val="100000"/>
              <a:defRPr sz="3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199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Automated Vacuum Cleaner</a:t>
            </a:r>
          </a:p>
        </p:txBody>
      </p:sp>
      <p:sp>
        <p:nvSpPr>
          <p:cNvPr id="63" name="Shape 63"/>
          <p:cNvSpPr txBox="1">
            <a:spLocks noGrp="1"/>
          </p:cNvSpPr>
          <p:nvPr>
            <p:ph type="subTitle" idx="1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Presented by: Joshua O’Dell, Rudra Sharma</a:t>
            </a: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9092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Future areas for improvement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Elimite low-performing strategies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Refine high-performing algorithms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Add more obstacles to our environment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Add live/in-motion obstacles to the room</a:t>
            </a:r>
          </a:p>
        </p:txBody>
      </p:sp>
    </p:spTree>
  </p:cSld>
  <p:clrMapOvr>
    <a:masterClrMapping/>
  </p:clrMapOvr>
  <p:transition spd="slow" advTm="665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Project strategy/goal</a:t>
            </a:r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779899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Simulate a room in a 2D grid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Points on the grid represents </a:t>
            </a:r>
            <a:r>
              <a:rPr lang="en" dirty="0"/>
              <a:t>the points in the room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Test a variety strategies for path finding strategies for the vacuum robot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Compare the performance of the strategies in terms of their success rate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70" name="Shape 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6862" y="1489812"/>
            <a:ext cx="2390775" cy="2333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1" name="Shape 71"/>
          <p:cNvCxnSpPr/>
          <p:nvPr/>
        </p:nvCxnSpPr>
        <p:spPr>
          <a:xfrm rot="10800000" flipH="1">
            <a:off x="5686025" y="3538024"/>
            <a:ext cx="9000" cy="1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2" name="Shape 72"/>
          <p:cNvCxnSpPr/>
          <p:nvPr/>
        </p:nvCxnSpPr>
        <p:spPr>
          <a:xfrm>
            <a:off x="5792975" y="3743150"/>
            <a:ext cx="142499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73" name="Shape 73"/>
          <p:cNvCxnSpPr/>
          <p:nvPr/>
        </p:nvCxnSpPr>
        <p:spPr>
          <a:xfrm rot="10800000" flipH="1">
            <a:off x="5792975" y="3555974"/>
            <a:ext cx="107100" cy="124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4081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Project Implementation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Ported a python codebase of basic vacuum robot into Java</a:t>
            </a:r>
          </a:p>
          <a:p>
            <a:r>
              <a:rPr lang="en" dirty="0"/>
              <a:t>Added a </a:t>
            </a:r>
            <a:r>
              <a:rPr lang="en" dirty="0" smtClean="0"/>
              <a:t>library [</a:t>
            </a:r>
            <a:r>
              <a:rPr lang="en-US" dirty="0" err="1" smtClean="0"/>
              <a:t>lanterna</a:t>
            </a:r>
            <a:r>
              <a:rPr lang="en-US" dirty="0" smtClean="0"/>
              <a:t>]</a:t>
            </a:r>
            <a:r>
              <a:rPr lang="en" dirty="0" smtClean="0"/>
              <a:t> </a:t>
            </a:r>
            <a:r>
              <a:rPr lang="en" dirty="0"/>
              <a:t>and implemented its API to visualize the robot movements on a 2D grid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Implemented various forms of robots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Developed a test matrix to run the clean simulations and compute averages</a:t>
            </a:r>
          </a:p>
          <a:p>
            <a:pPr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72365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Basic Bots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87900" y="1525475"/>
            <a:ext cx="39792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b="1"/>
              <a:t>Random Robot - </a:t>
            </a:r>
            <a:r>
              <a:rPr lang="en"/>
              <a:t>Randomly chooses next adjacent location on the grid and moves to that point</a:t>
            </a:r>
          </a:p>
          <a:p>
            <a:pPr>
              <a:spcBef>
                <a:spcPts val="0"/>
              </a:spcBef>
              <a:buNone/>
            </a:pPr>
            <a:r>
              <a:rPr lang="en" b="1"/>
              <a:t>Store Map Bot - </a:t>
            </a:r>
            <a:r>
              <a:rPr lang="en"/>
              <a:t>Randomly chooses next location on the grid, however it knows about its room borders, uses simple heuristic to determine a border point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5377" y="1289050"/>
            <a:ext cx="2826349" cy="27587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Shape 94"/>
          <p:cNvCxnSpPr/>
          <p:nvPr/>
        </p:nvCxnSpPr>
        <p:spPr>
          <a:xfrm rot="10800000" flipH="1">
            <a:off x="6292075" y="2237025"/>
            <a:ext cx="196199" cy="17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5" name="Shape 95"/>
          <p:cNvCxnSpPr/>
          <p:nvPr/>
        </p:nvCxnSpPr>
        <p:spPr>
          <a:xfrm rot="10800000" flipH="1">
            <a:off x="6220775" y="2210125"/>
            <a:ext cx="9000" cy="196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6" name="Shape 96"/>
          <p:cNvCxnSpPr/>
          <p:nvPr/>
        </p:nvCxnSpPr>
        <p:spPr>
          <a:xfrm rot="10800000">
            <a:off x="6015775" y="2219275"/>
            <a:ext cx="213899" cy="2939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7" name="Shape 97"/>
          <p:cNvCxnSpPr/>
          <p:nvPr/>
        </p:nvCxnSpPr>
        <p:spPr>
          <a:xfrm flipH="1">
            <a:off x="5953524" y="2477625"/>
            <a:ext cx="2316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8" name="Shape 98"/>
          <p:cNvCxnSpPr/>
          <p:nvPr/>
        </p:nvCxnSpPr>
        <p:spPr>
          <a:xfrm flipH="1">
            <a:off x="5997825" y="2504350"/>
            <a:ext cx="196199" cy="196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99" name="Shape 99"/>
          <p:cNvCxnSpPr/>
          <p:nvPr/>
        </p:nvCxnSpPr>
        <p:spPr>
          <a:xfrm>
            <a:off x="6229675" y="2540000"/>
            <a:ext cx="17700" cy="1781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0" name="Shape 100"/>
          <p:cNvCxnSpPr/>
          <p:nvPr/>
        </p:nvCxnSpPr>
        <p:spPr>
          <a:xfrm>
            <a:off x="6300975" y="2522175"/>
            <a:ext cx="160500" cy="16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01" name="Shape 101"/>
          <p:cNvCxnSpPr/>
          <p:nvPr/>
        </p:nvCxnSpPr>
        <p:spPr>
          <a:xfrm>
            <a:off x="6300975" y="2486525"/>
            <a:ext cx="187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90803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Store Map &amp; Maintain Direction Bot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201799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Knows the borders of the room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Heuristic to strategize the direction travels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Only travels North, South, East, West (not north-west, south-west …)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When it hits a border it slides to an adjacent box and moves in the opposite direction</a:t>
            </a:r>
          </a:p>
        </p:txBody>
      </p:sp>
      <p:pic>
        <p:nvPicPr>
          <p:cNvPr id="108" name="Shape 1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0300" y="1705975"/>
            <a:ext cx="2362200" cy="25336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Shape 109"/>
          <p:cNvCxnSpPr/>
          <p:nvPr/>
        </p:nvCxnSpPr>
        <p:spPr>
          <a:xfrm rot="10800000">
            <a:off x="5374024" y="1818149"/>
            <a:ext cx="9000" cy="228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0" name="Shape 110"/>
          <p:cNvCxnSpPr/>
          <p:nvPr/>
        </p:nvCxnSpPr>
        <p:spPr>
          <a:xfrm>
            <a:off x="5347375" y="1755725"/>
            <a:ext cx="2049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1" name="Shape 111"/>
          <p:cNvCxnSpPr/>
          <p:nvPr/>
        </p:nvCxnSpPr>
        <p:spPr>
          <a:xfrm>
            <a:off x="5534525" y="1835925"/>
            <a:ext cx="0" cy="230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2" name="Shape 112"/>
          <p:cNvCxnSpPr/>
          <p:nvPr/>
        </p:nvCxnSpPr>
        <p:spPr>
          <a:xfrm>
            <a:off x="5588000" y="4188775"/>
            <a:ext cx="178199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3" name="Shape 113"/>
          <p:cNvCxnSpPr/>
          <p:nvPr/>
        </p:nvCxnSpPr>
        <p:spPr>
          <a:xfrm rot="10800000">
            <a:off x="5739424" y="1791449"/>
            <a:ext cx="9000" cy="230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4" name="Shape 114"/>
          <p:cNvCxnSpPr/>
          <p:nvPr/>
        </p:nvCxnSpPr>
        <p:spPr>
          <a:xfrm>
            <a:off x="5703850" y="1764625"/>
            <a:ext cx="2049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15" name="Shape 115"/>
          <p:cNvCxnSpPr/>
          <p:nvPr/>
        </p:nvCxnSpPr>
        <p:spPr>
          <a:xfrm>
            <a:off x="5926675" y="1844850"/>
            <a:ext cx="0" cy="2290499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102164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Store Explored Robot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585199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Holds all the points the bot has explored</a:t>
            </a:r>
          </a:p>
          <a:p>
            <a:pPr rtl="0">
              <a:spcBef>
                <a:spcPts val="0"/>
              </a:spcBef>
              <a:buNone/>
            </a:pPr>
            <a:r>
              <a:rPr lang="en" dirty="0"/>
              <a:t>Uses heuristic to give priority on its neighboring nodes</a:t>
            </a:r>
          </a:p>
          <a:p>
            <a:pPr>
              <a:spcBef>
                <a:spcPts val="0"/>
              </a:spcBef>
              <a:buNone/>
            </a:pPr>
            <a:r>
              <a:rPr lang="en" dirty="0"/>
              <a:t>TODO:Explain priority heuristic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 advTm="59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Proximity Robot</a:t>
            </a:r>
            <a:endParaRPr lang="en" dirty="0"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4433700" cy="3078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Contains </a:t>
            </a:r>
            <a:r>
              <a:rPr lang="en" dirty="0"/>
              <a:t>a proximity sensor to detect how close it is to the edge</a:t>
            </a:r>
          </a:p>
          <a:p>
            <a:pPr>
              <a:spcBef>
                <a:spcPts val="0"/>
              </a:spcBef>
              <a:buNone/>
            </a:pPr>
            <a:r>
              <a:rPr lang="en" dirty="0"/>
              <a:t>TODO: Explain proximity sensor heuristic</a:t>
            </a:r>
          </a:p>
        </p:txBody>
      </p:sp>
    </p:spTree>
  </p:cSld>
  <p:clrMapOvr>
    <a:masterClrMapping/>
  </p:clrMapOvr>
  <p:transition spd="slow" advTm="801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Hybrid bots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Proximity sensor an store explored Robot</a:t>
            </a:r>
          </a:p>
          <a:p>
            <a:r>
              <a:rPr lang="en-US" dirty="0" smtClean="0"/>
              <a:t>Store Maps and Store Explored</a:t>
            </a:r>
          </a:p>
          <a:p>
            <a:r>
              <a:rPr lang="en-US" dirty="0" smtClean="0"/>
              <a:t>Some hybrids are better at  complementing each other then other (store explored and proximity)</a:t>
            </a:r>
          </a:p>
          <a:p>
            <a:r>
              <a:rPr lang="en-US" dirty="0" smtClean="0"/>
              <a:t>Some don’t perform as well </a:t>
            </a:r>
            <a:r>
              <a:rPr lang="en-US" dirty="0" err="1" smtClean="0"/>
              <a:t>integreged</a:t>
            </a:r>
            <a:r>
              <a:rPr lang="en-US" dirty="0" smtClean="0"/>
              <a:t>(store maps and explored)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44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Performance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327" y="1323976"/>
            <a:ext cx="8605345" cy="2857500"/>
          </a:xfrm>
          <a:prstGeom prst="rect">
            <a:avLst/>
          </a:prstGeom>
        </p:spPr>
      </p:pic>
    </p:spTree>
  </p:cSld>
  <p:clrMapOvr>
    <a:masterClrMapping/>
  </p:clrMapOvr>
  <p:transition spd="slow" advTm="497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304</Words>
  <Application>Microsoft Office PowerPoint</Application>
  <PresentationFormat>On-screen Show (16:9)</PresentationFormat>
  <Paragraphs>38</Paragraphs>
  <Slides>10</Slides>
  <Notes>9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Roboto</vt:lpstr>
      <vt:lpstr>Roboto Slab</vt:lpstr>
      <vt:lpstr>marina</vt:lpstr>
      <vt:lpstr>Automated Vacuum Cleaner</vt:lpstr>
      <vt:lpstr>Project strategy/goal</vt:lpstr>
      <vt:lpstr>Project Implementation</vt:lpstr>
      <vt:lpstr>Basic Bots</vt:lpstr>
      <vt:lpstr>Store Map &amp; Maintain Direction Bot</vt:lpstr>
      <vt:lpstr>Store Explored Robot</vt:lpstr>
      <vt:lpstr>Proximity Robot</vt:lpstr>
      <vt:lpstr>Hybrid bots</vt:lpstr>
      <vt:lpstr>Performance</vt:lpstr>
      <vt:lpstr>Future areas for improvement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Vacuum Cleaner</dc:title>
  <dc:creator>Rudra Sharma</dc:creator>
  <cp:lastModifiedBy>Rudra Sharma</cp:lastModifiedBy>
  <cp:revision>9</cp:revision>
  <dcterms:modified xsi:type="dcterms:W3CDTF">2015-12-06T21:09:57Z</dcterms:modified>
</cp:coreProperties>
</file>